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</p:sldIdLst>
  <p:sldSz cx="12192000" cy="6858000"/>
  <p:notesSz cx="6858000" cy="9144000"/>
  <p:photoAlbum showCaptions="1" layout="1pic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CDAD3-DBDD-41AD-B88A-BDAEC2159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781485D-59C4-464D-9CE6-944B5C75F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E0CE79-2612-4BA6-B387-61B92647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9D4F45-77E1-4F08-8B83-B198A759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B33929-CD76-4CEF-A4EF-C776ADB9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77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DE46-D481-40FE-A26A-DA1D019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9A4FA4-6859-45F8-99DB-817FCD964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F5E44-7573-4CD9-A7A7-8638A1CE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E3C456-F99C-4814-81AB-601133EB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451778-DD79-4E58-88F2-F304D5DF2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9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47E29CE-17BC-49B8-9810-9F143FB18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1E3B16-E7B1-402A-8D08-197E410C4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F5302-CA44-4E1F-99C1-F690D614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BC6096-8BA1-430F-9E46-8C7255CC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6265F0-45FA-4AB0-9482-CF357533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18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0A52A-03AC-4654-9BA2-DA022657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97590E-D4AF-4CF9-96B5-F6B5D3A5E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1590E5-5378-4B4A-ABCF-0544C864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C38868-43C6-435B-8098-3C6FEB964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0748EB-97F5-402C-8C39-B920F094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97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F75EB-4D4A-4F4F-8704-D3DB8C8DC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C3D84B-6D5D-4DB4-B2EE-0796C466C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28A379-CB0C-4B2D-82E6-474E74CC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EC3BE4-D6E8-4317-9CE9-79D6E8D27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91987-1323-4349-9F08-4AF14837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37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D9EDE-1925-43D2-958D-CBCA5959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803DA-7984-409C-B23C-78204C138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4D0165C-9449-47A2-BB52-2D4067089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FDD820-2B6F-48E2-A8C5-C81954E9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AC4DE5-62AB-40A1-BD43-5B170202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704399-5177-4B74-ACAE-1D23194A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57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AC305-88FC-4D76-9A97-795F56FEF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EC0722-1193-42C5-B955-942E5765C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082B8B-E84C-4A5A-9182-D18D24D43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71F8185-0762-42B1-8CC5-D9630475D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0B9CABB-634F-4A88-96A6-D792EB66C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43D39B-C147-4D8B-91C2-7A75B2C7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A0D381-D3D5-4982-9A26-5C0F9B23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5512CDF-16FF-43E4-B84F-651538C2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73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F597A-E98F-4BCF-821A-04C18ED3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A7A626-B959-4FA4-A7C0-E17E152FA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78DB2F-D293-41C2-BDC4-163580E6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341FA1-5AB9-43EF-B1D2-83513C25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1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4432CB3-4436-46CE-8B07-1DD45F3D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CECC086-44D0-4D1A-95F1-2DBF9ED6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5F97C8-1D46-4716-9E57-51D41AC5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64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FE64E-1A17-4F01-B32B-0C583BDB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5B831-469E-485F-BAEA-671D482F4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287ABC-B030-496F-A32B-EFBE23748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9FB5B2-5D57-4E76-A791-7E366F97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75024A-71FB-42C2-BFE1-043882A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A0EDC2-0C77-4733-AC5C-29EFE1B4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576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E77BF-8B99-445D-9D63-240E845A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1B59131-8972-4FEC-AC9D-203901AFE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622E5A-FFA5-4CAA-942A-1151093CA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FD75D7-3DEF-4FA9-8999-0975301F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87CD4D-8890-4111-8BDE-8E641AED3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097666-00DE-4306-99FD-A8A735FE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0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AA6EEE1-80D7-48C0-9700-01B927D2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7602AC-0DC8-432C-8E21-319A88FAA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F09ED-16C5-479E-A19E-5254A469B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3F20B-3ABB-49A1-8176-BA74E7614964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13D75C-1CBF-402C-87FD-65783C0FC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E456FD-6DB1-45A5-A39E-9C11907EB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7AFDE-D57C-43CE-B08F-3C831F9AA77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92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A9C39FB-7F28-4327-A8DD-57A0F3A2DC0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_Recording_1815022">
              <a:extLst>
                <a:ext uri="{FF2B5EF4-FFF2-40B4-BE49-F238E27FC236}">
                  <a16:creationId xmlns:a16="http://schemas.microsoft.com/office/drawing/2014/main" id="{F5E8E656-AF38-4D04-B4A7-EE07010BEAE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A166CAD-B977-4D3A-98ED-1F9DB462646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1_Recording_1815022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132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3639EBE-0D40-4BC5-B1CE-FF9EB95112B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_Recording_2327647">
              <a:extLst>
                <a:ext uri="{FF2B5EF4-FFF2-40B4-BE49-F238E27FC236}">
                  <a16:creationId xmlns:a16="http://schemas.microsoft.com/office/drawing/2014/main" id="{524A3D63-6FFD-4B0C-A909-FC1B7075483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DFC3722-22F2-4DFE-9D03-98BEA406E28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10_Recording_2327647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8042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AB1B966-CAA1-4653-8506-72600B41B57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0_Recording_1279102">
              <a:extLst>
                <a:ext uri="{FF2B5EF4-FFF2-40B4-BE49-F238E27FC236}">
                  <a16:creationId xmlns:a16="http://schemas.microsoft.com/office/drawing/2014/main" id="{47D8EE08-BC06-4915-A257-0A0C961BE36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FB6BECB-08BE-43CA-9FD9-3E291DA2EE3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100_Recording_1279102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9490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6AD9FAF-8D62-468B-8E0A-DE8A6596180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1_Recording_1756508">
              <a:extLst>
                <a:ext uri="{FF2B5EF4-FFF2-40B4-BE49-F238E27FC236}">
                  <a16:creationId xmlns:a16="http://schemas.microsoft.com/office/drawing/2014/main" id="{2F07038B-F1C1-4809-AFB2-48F51576A7E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5265FEF-7117-4DD2-8463-402DB38815C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101_Recording_1756508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830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409DB3A-B2C0-4EBE-A0C7-3AF12F9551D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2_Recording_2271306">
              <a:extLst>
                <a:ext uri="{FF2B5EF4-FFF2-40B4-BE49-F238E27FC236}">
                  <a16:creationId xmlns:a16="http://schemas.microsoft.com/office/drawing/2014/main" id="{BFB72759-E9E2-47BF-98C2-093046294A0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A86941E-7B5D-4D6F-B931-2A05D315414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102_Recording_2271306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6764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8E2FC2C-7135-44A1-81F1-5878D8C3BB4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3_Recording_1038105">
              <a:extLst>
                <a:ext uri="{FF2B5EF4-FFF2-40B4-BE49-F238E27FC236}">
                  <a16:creationId xmlns:a16="http://schemas.microsoft.com/office/drawing/2014/main" id="{CDE65E00-FCFC-4872-9A99-786E3AA6DE3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D44C136-F37F-4843-8DA5-B110994A1F0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103_Recording_1038105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9806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F892EB4-8441-44F8-907F-5EA1A2FE914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4_Recording_1703846">
              <a:extLst>
                <a:ext uri="{FF2B5EF4-FFF2-40B4-BE49-F238E27FC236}">
                  <a16:creationId xmlns:a16="http://schemas.microsoft.com/office/drawing/2014/main" id="{D234FAEB-D9D3-4ADA-A982-1FACAEAD107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D2CC44D-EF9F-4AAA-AF50-226E7B30AE7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104_Recording_1703846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0906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1989B8C-C1D7-4007-AD39-369D32C2C53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5_Recording_1708868">
              <a:extLst>
                <a:ext uri="{FF2B5EF4-FFF2-40B4-BE49-F238E27FC236}">
                  <a16:creationId xmlns:a16="http://schemas.microsoft.com/office/drawing/2014/main" id="{9AD298BD-BE25-4697-A8CC-B75007E34FE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5DABC9B-9C2D-40C4-AA5B-754D82A418F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105_Recording_1708868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7696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603F9E9-0BE0-4FFD-9391-9C66497D9FA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6_Recording_1781728">
              <a:extLst>
                <a:ext uri="{FF2B5EF4-FFF2-40B4-BE49-F238E27FC236}">
                  <a16:creationId xmlns:a16="http://schemas.microsoft.com/office/drawing/2014/main" id="{BA6749AD-198F-47D4-9A45-5B124D957E3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4315B16-931C-4041-9D45-4D9D66CB809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106_Recording_1781728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1937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4AD3A4C-E398-4072-B5DE-76893192B5D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7_Recording_2294899">
              <a:extLst>
                <a:ext uri="{FF2B5EF4-FFF2-40B4-BE49-F238E27FC236}">
                  <a16:creationId xmlns:a16="http://schemas.microsoft.com/office/drawing/2014/main" id="{DE4AD4C8-37FE-4063-8867-3BF9DBCB8F9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1F11678-C7D7-4407-8B3D-E6A003C2163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107_Recording_2294899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6061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B29B309-3999-4763-97DB-BC31AB20FE6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8_Recording_2530638">
              <a:extLst>
                <a:ext uri="{FF2B5EF4-FFF2-40B4-BE49-F238E27FC236}">
                  <a16:creationId xmlns:a16="http://schemas.microsoft.com/office/drawing/2014/main" id="{22CB5330-736A-4DC7-88A4-48F45190067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90766BD-E682-414F-B7B3-E6781EF413F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108_Recording_2530638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9299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269EFFF-6771-4343-87D4-8DF5BA2952C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09_Recording_1301328">
              <a:extLst>
                <a:ext uri="{FF2B5EF4-FFF2-40B4-BE49-F238E27FC236}">
                  <a16:creationId xmlns:a16="http://schemas.microsoft.com/office/drawing/2014/main" id="{4B6DAA93-EDD4-4C16-A71A-8757655674B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AF9140F-6578-444E-AF8E-399734E8197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109_Recording_1301328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198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14D99B1-5789-4749-9D36-FBB2B9AF5E3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_Recording_1610034">
              <a:extLst>
                <a:ext uri="{FF2B5EF4-FFF2-40B4-BE49-F238E27FC236}">
                  <a16:creationId xmlns:a16="http://schemas.microsoft.com/office/drawing/2014/main" id="{5C94C3BF-D663-4AAD-BF77-9B1C8E72C39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66D50AC-5E9E-49B3-803D-D94C1635B53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11_Recording_1610034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6022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7B48C40-79BF-413F-846F-A561670F0CD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0_Recording_1355055">
              <a:extLst>
                <a:ext uri="{FF2B5EF4-FFF2-40B4-BE49-F238E27FC236}">
                  <a16:creationId xmlns:a16="http://schemas.microsoft.com/office/drawing/2014/main" id="{2C7A8B76-C65F-45E6-8A37-468EA45CF8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7DED315-4C7C-489E-A224-CD62E63DFF1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110_Recording_1355055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838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EAFBE7E-28D4-45C7-9769-58630B32EAE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1_Recording_1327085">
              <a:extLst>
                <a:ext uri="{FF2B5EF4-FFF2-40B4-BE49-F238E27FC236}">
                  <a16:creationId xmlns:a16="http://schemas.microsoft.com/office/drawing/2014/main" id="{5C21CC0A-1927-42D5-AE05-B2DFB9F2A47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696BB9F-0A06-4B50-8D53-68E495F04CD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111_Recording_1327085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0046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56025F4-3FDC-4A8C-AB4C-71BF37BD91F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2_Recording_1403997">
              <a:extLst>
                <a:ext uri="{FF2B5EF4-FFF2-40B4-BE49-F238E27FC236}">
                  <a16:creationId xmlns:a16="http://schemas.microsoft.com/office/drawing/2014/main" id="{FFE8CFAD-F676-4E20-9E0B-012E3CEBA84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DE5AE4-D94E-4A19-A22D-65646CE81DD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112_Recording_1403997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6952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4BEB576-8096-4B30-A1EF-63BFFAFE4B9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3_Recording_1002603">
              <a:extLst>
                <a:ext uri="{FF2B5EF4-FFF2-40B4-BE49-F238E27FC236}">
                  <a16:creationId xmlns:a16="http://schemas.microsoft.com/office/drawing/2014/main" id="{D3099FE7-16D2-4A6F-A6C1-BC9DB7ABC1A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A0B152B-B2FB-4CE0-AF0A-965B37850E8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113_Recording_1002603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731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A9673A0-D1B3-4E28-A3EA-358CF2C4A96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4_Recording_1628173">
              <a:extLst>
                <a:ext uri="{FF2B5EF4-FFF2-40B4-BE49-F238E27FC236}">
                  <a16:creationId xmlns:a16="http://schemas.microsoft.com/office/drawing/2014/main" id="{7C4A1056-7F13-4F06-A32F-ECD40790612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E9B2FAC-EA2C-4CAD-B47E-1767154EF3A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114_Recording_1628173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382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1E106DF-7AB8-4051-8928-41977B0DCE9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5_Recording_2518132">
              <a:extLst>
                <a:ext uri="{FF2B5EF4-FFF2-40B4-BE49-F238E27FC236}">
                  <a16:creationId xmlns:a16="http://schemas.microsoft.com/office/drawing/2014/main" id="{FA93D159-4943-4CF5-AA31-5FF17D7180C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7D8C028-E6BF-4CCF-82CC-F183A3BDE67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115_Recording_2518132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5072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FCD43CA-EE86-4DC4-9796-C93B56689CA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6_Recording_1347106">
              <a:extLst>
                <a:ext uri="{FF2B5EF4-FFF2-40B4-BE49-F238E27FC236}">
                  <a16:creationId xmlns:a16="http://schemas.microsoft.com/office/drawing/2014/main" id="{CEBFC563-9139-4A89-9DF2-B224C3F35E9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666388E-9496-4503-96B1-C1D0A8E5194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116_Recording_1347106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9313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7D758AD-4DC6-4C92-A50F-59BDE9DAC92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7_Recording_1648581">
              <a:extLst>
                <a:ext uri="{FF2B5EF4-FFF2-40B4-BE49-F238E27FC236}">
                  <a16:creationId xmlns:a16="http://schemas.microsoft.com/office/drawing/2014/main" id="{CCC53B32-BD43-4EB0-B4AB-5992FF1630E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088546F-0D67-458C-BD7F-1356E0C8A97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117_Recording_1648581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1108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CB37DA-D492-4493-B2DC-218958D46CA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8_Recording_1063069">
              <a:extLst>
                <a:ext uri="{FF2B5EF4-FFF2-40B4-BE49-F238E27FC236}">
                  <a16:creationId xmlns:a16="http://schemas.microsoft.com/office/drawing/2014/main" id="{11F40DD6-914F-4053-B6DA-537F0267A56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747F8BC-E314-47E9-B329-CA94F0CF9B4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118_Recording_1063069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49192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52AE455-65A9-443B-8E23-5B3D7D63DB0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19_Recording_2342679">
              <a:extLst>
                <a:ext uri="{FF2B5EF4-FFF2-40B4-BE49-F238E27FC236}">
                  <a16:creationId xmlns:a16="http://schemas.microsoft.com/office/drawing/2014/main" id="{DDFF5CDE-8063-48D8-9E88-1E39BBD8E93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0101AD2-9BFB-415A-B1EA-4FFA2A41CE5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119_Recording_2342679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37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5437F54-0394-4298-A7C6-2EB25841FE1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_Recording_1816501">
              <a:extLst>
                <a:ext uri="{FF2B5EF4-FFF2-40B4-BE49-F238E27FC236}">
                  <a16:creationId xmlns:a16="http://schemas.microsoft.com/office/drawing/2014/main" id="{51B950CC-CF3C-48FF-9E59-ED662C01BFA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9A0385-3571-4610-948F-150501DE5AB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12_Recording_1816501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88305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60E911-908B-4612-BFB8-5F3D4B3EED1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0_Recording_2815290">
              <a:extLst>
                <a:ext uri="{FF2B5EF4-FFF2-40B4-BE49-F238E27FC236}">
                  <a16:creationId xmlns:a16="http://schemas.microsoft.com/office/drawing/2014/main" id="{C8A5DDA2-D7E9-4924-BB65-D4450204CEF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F8050A2-AAFE-4FA6-B552-7525B294AC2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120_Recording_2815290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6829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29C6115-9797-4BE4-A25C-7284134C170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1_Recording_2213956">
              <a:extLst>
                <a:ext uri="{FF2B5EF4-FFF2-40B4-BE49-F238E27FC236}">
                  <a16:creationId xmlns:a16="http://schemas.microsoft.com/office/drawing/2014/main" id="{14A31F58-E35D-4465-BD79-E6C0F463852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27D8609-157A-40E9-A650-9A01079DF32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121_Recording_2213956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9004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5ED8A3-4E89-4F84-BBAB-CF4F67E574F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2_Recording_1408675">
              <a:extLst>
                <a:ext uri="{FF2B5EF4-FFF2-40B4-BE49-F238E27FC236}">
                  <a16:creationId xmlns:a16="http://schemas.microsoft.com/office/drawing/2014/main" id="{401EB1D4-0811-45BF-8F09-00F3C247722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29F422B-59D7-4E08-88BD-81833D3B8D2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122_Recording_1408675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21476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4683963-0F05-4D86-8108-3E104F09CA0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3_Recording_1202296">
              <a:extLst>
                <a:ext uri="{FF2B5EF4-FFF2-40B4-BE49-F238E27FC236}">
                  <a16:creationId xmlns:a16="http://schemas.microsoft.com/office/drawing/2014/main" id="{9990A3EC-3839-4992-9920-07A02795728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1A9BA5D-9228-480E-8A25-7FD8FD22DDA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123_Recording_1202296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6142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3B4FA0A-3FFB-4DB7-8687-5E786D745C1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4_Recording_2230467">
              <a:extLst>
                <a:ext uri="{FF2B5EF4-FFF2-40B4-BE49-F238E27FC236}">
                  <a16:creationId xmlns:a16="http://schemas.microsoft.com/office/drawing/2014/main" id="{2B6E7F67-B94E-4F57-9228-4FF3DED2AA9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EB4E0DB-D1FD-4AC1-A01D-77CCFF53786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124_Recording_2230467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4626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4A9FB77-725A-4A3A-8DF2-BF58C05C36D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5_Recording_1454865">
              <a:extLst>
                <a:ext uri="{FF2B5EF4-FFF2-40B4-BE49-F238E27FC236}">
                  <a16:creationId xmlns:a16="http://schemas.microsoft.com/office/drawing/2014/main" id="{D10C9E44-E23D-4571-9CD0-BB7FD0E51ED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1EBF145-E8B7-480C-8607-0A6E5753D48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125_Recording_1454865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62133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E9BF324-FF4E-47AE-8F17-8063BB8979E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6_Recording_2941243">
              <a:extLst>
                <a:ext uri="{FF2B5EF4-FFF2-40B4-BE49-F238E27FC236}">
                  <a16:creationId xmlns:a16="http://schemas.microsoft.com/office/drawing/2014/main" id="{81706D0A-331F-403D-9866-F39BFBA1314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358924D-E521-4B53-B6B2-C5A00C32349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126_Recording_2941243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4475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937B06-FB2A-4179-ADDB-FF374C5836F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7_Recording_1101829">
              <a:extLst>
                <a:ext uri="{FF2B5EF4-FFF2-40B4-BE49-F238E27FC236}">
                  <a16:creationId xmlns:a16="http://schemas.microsoft.com/office/drawing/2014/main" id="{5F102642-9CBB-475A-91D7-8BDB774CECC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ECF89CE-935D-4F48-BCE4-EF7F9D5D151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127_Recording_1101829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8440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18F2517-B24B-4DEF-8227-7647D8B8586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8_Recording_2608391">
              <a:extLst>
                <a:ext uri="{FF2B5EF4-FFF2-40B4-BE49-F238E27FC236}">
                  <a16:creationId xmlns:a16="http://schemas.microsoft.com/office/drawing/2014/main" id="{C2ECD0AB-45E7-4A1E-957B-1FA9C9BBD71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CB95A47-FF5F-4FD0-8BB7-0804A391F75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128_Recording_2608391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9074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2AD209C-5FFF-4ABD-A646-1832E9D3D77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29_Recording_1951446">
              <a:extLst>
                <a:ext uri="{FF2B5EF4-FFF2-40B4-BE49-F238E27FC236}">
                  <a16:creationId xmlns:a16="http://schemas.microsoft.com/office/drawing/2014/main" id="{224E4700-5DCD-41E4-B506-FE7B5BD45DD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67DB666-725C-4039-A57A-7FF3B969D74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129_Recording_1951446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990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E9E6202-8F3B-4412-B669-E5178E30189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_Recording_1953759">
              <a:extLst>
                <a:ext uri="{FF2B5EF4-FFF2-40B4-BE49-F238E27FC236}">
                  <a16:creationId xmlns:a16="http://schemas.microsoft.com/office/drawing/2014/main" id="{E9B861B3-6F52-4BC5-86E3-E4680B43FAB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12E7BBC-0907-4A40-AF90-67F70F13E4E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13_Recording_1953759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388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F78C63-DDBA-4A9B-A566-F784A522C72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0_Recording_1670989">
              <a:extLst>
                <a:ext uri="{FF2B5EF4-FFF2-40B4-BE49-F238E27FC236}">
                  <a16:creationId xmlns:a16="http://schemas.microsoft.com/office/drawing/2014/main" id="{DAE321FA-BF9A-4D9D-A74B-97DDDCFF0FE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9D65CF5-8A98-40F6-86F0-910AE33354E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130_Recording_1670989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6142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04BB087-97C8-41A2-B1DD-66C88C24863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1_Recording_2386741">
              <a:extLst>
                <a:ext uri="{FF2B5EF4-FFF2-40B4-BE49-F238E27FC236}">
                  <a16:creationId xmlns:a16="http://schemas.microsoft.com/office/drawing/2014/main" id="{0B49C1BB-F055-4957-8EC4-B26B305427B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4479483-3927-4E8B-8256-78A73732A05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131_Recording_2386741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6157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C45012A-03B5-482E-A1C0-38CEDA7412F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2_Recording_2063503">
              <a:extLst>
                <a:ext uri="{FF2B5EF4-FFF2-40B4-BE49-F238E27FC236}">
                  <a16:creationId xmlns:a16="http://schemas.microsoft.com/office/drawing/2014/main" id="{6118A265-5E5D-43F4-BC66-47EC97928F6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DD0513A-3F3F-4102-8BA6-A28561CB92A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132_Recording_2063503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66270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6A463DC-3F9C-4098-A945-2477F70D7EA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3_Recording_2152580">
              <a:extLst>
                <a:ext uri="{FF2B5EF4-FFF2-40B4-BE49-F238E27FC236}">
                  <a16:creationId xmlns:a16="http://schemas.microsoft.com/office/drawing/2014/main" id="{09829A7B-AABF-4446-B156-E07DF889A9B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1F60024-DD69-4BFA-A992-8528F1F8708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133_Recording_2152580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3560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43BA4F0-085D-4FC0-8BFB-BDF22F7479A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4_Recording_2432060">
              <a:extLst>
                <a:ext uri="{FF2B5EF4-FFF2-40B4-BE49-F238E27FC236}">
                  <a16:creationId xmlns:a16="http://schemas.microsoft.com/office/drawing/2014/main" id="{D03B8403-97AF-4B14-B37E-B4961E961BE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A441D1A-E9DE-4707-AF8B-6A51077CDCB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134_Recording_2432060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2311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9988D65-681E-45F3-984E-6EEB2172041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5_Recording_2085388">
              <a:extLst>
                <a:ext uri="{FF2B5EF4-FFF2-40B4-BE49-F238E27FC236}">
                  <a16:creationId xmlns:a16="http://schemas.microsoft.com/office/drawing/2014/main" id="{32C14B34-10F1-4175-BB40-ABD8C970088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F046E52-AC9A-4FEB-BCCA-B36DB0EC46F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135_Recording_2085388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7112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1D58C67-001E-432E-AC7E-8F833836446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6_Recording_2734941">
              <a:extLst>
                <a:ext uri="{FF2B5EF4-FFF2-40B4-BE49-F238E27FC236}">
                  <a16:creationId xmlns:a16="http://schemas.microsoft.com/office/drawing/2014/main" id="{C2141CBD-AA37-4386-9726-427A9284B71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9E89626-71D8-46F8-AEDB-E2FE52D0C5A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136_Recording_2734941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7816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CA1306A-433F-4CA6-8735-CDBB557805D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7_Recording_1327659">
              <a:extLst>
                <a:ext uri="{FF2B5EF4-FFF2-40B4-BE49-F238E27FC236}">
                  <a16:creationId xmlns:a16="http://schemas.microsoft.com/office/drawing/2014/main" id="{85FFADD8-DE6F-41B2-ADCF-5BC5AEDC1D3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A8E3EF1-23E5-48EE-BBF7-2AFE25A7090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137_Recording_1327659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1284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E4D76E9-6E36-4FA8-A3E1-F24E33E4E0B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8_Recording_1531776">
              <a:extLst>
                <a:ext uri="{FF2B5EF4-FFF2-40B4-BE49-F238E27FC236}">
                  <a16:creationId xmlns:a16="http://schemas.microsoft.com/office/drawing/2014/main" id="{42878CDE-54C4-46B4-8B64-FE36E6D2E75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F36D40A-39BF-4FA0-8702-B4B21C67512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138_Recording_1531776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9014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0CE11A3-F175-4157-ADF3-0313E0B5AA8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39_Recording_2280128">
              <a:extLst>
                <a:ext uri="{FF2B5EF4-FFF2-40B4-BE49-F238E27FC236}">
                  <a16:creationId xmlns:a16="http://schemas.microsoft.com/office/drawing/2014/main" id="{9DCAADD9-FB7B-4021-82EC-37EE6E97B6E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D987387-BD0A-4908-9743-FBC8549677F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139_Recording_2280128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74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D17ACB4-19E9-441C-8760-C0F2EAC0D1E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_Recording_2428298">
              <a:extLst>
                <a:ext uri="{FF2B5EF4-FFF2-40B4-BE49-F238E27FC236}">
                  <a16:creationId xmlns:a16="http://schemas.microsoft.com/office/drawing/2014/main" id="{57551C88-5553-40BC-8FB7-A7F0888D8A7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0D3E3E8-0FFD-441B-B301-D4C993E7CF4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14_Recording_2428298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7950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B1A5B01-9E03-416B-A570-24E7D446A63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0_Recording_1480991">
              <a:extLst>
                <a:ext uri="{FF2B5EF4-FFF2-40B4-BE49-F238E27FC236}">
                  <a16:creationId xmlns:a16="http://schemas.microsoft.com/office/drawing/2014/main" id="{2715A526-CD35-4BC3-B3E9-7088ACB8488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8DB6263-9454-42CE-9009-CAC6547ED49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140_Recording_1480991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647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B4CE93F-7BE6-4C2F-B2DA-A08C7005CEC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1_Recording_2373003">
              <a:extLst>
                <a:ext uri="{FF2B5EF4-FFF2-40B4-BE49-F238E27FC236}">
                  <a16:creationId xmlns:a16="http://schemas.microsoft.com/office/drawing/2014/main" id="{4A9D5E1E-7A92-4065-9701-B6EAC3FA979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5F91138-0D9C-4063-851A-F2CCD8AAA9A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141_Recording_2373003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1634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F8163B2-D8E2-4E21-AC3C-211197C6B73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2_Recording_1164815">
              <a:extLst>
                <a:ext uri="{FF2B5EF4-FFF2-40B4-BE49-F238E27FC236}">
                  <a16:creationId xmlns:a16="http://schemas.microsoft.com/office/drawing/2014/main" id="{D719D7EB-79F8-4B23-A3E2-F3021A14D4A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D7ED322-A34A-4672-B6E0-6F07EDE9DCA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142_Recording_1164815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5491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F3F9CBF-3D27-4D16-8A2C-4AC605571DB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3_Recording_2814777">
              <a:extLst>
                <a:ext uri="{FF2B5EF4-FFF2-40B4-BE49-F238E27FC236}">
                  <a16:creationId xmlns:a16="http://schemas.microsoft.com/office/drawing/2014/main" id="{D34E446F-04E4-4BB1-A4A6-5C79AFCBDF9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D819DE0-D458-483A-8271-85495C23389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143_Recording_2814777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7845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44510B6-A215-4025-B5A4-9714DA782E1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4_Recording_1700006">
              <a:extLst>
                <a:ext uri="{FF2B5EF4-FFF2-40B4-BE49-F238E27FC236}">
                  <a16:creationId xmlns:a16="http://schemas.microsoft.com/office/drawing/2014/main" id="{9341FB32-1861-4BFD-96A2-1775137DD76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725D824-063D-4FB1-A781-E6206D5BB4A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144_Recording_1700006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8434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991AEDB-5CB9-43FD-936B-265B00AC231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5_Recording_1105115">
              <a:extLst>
                <a:ext uri="{FF2B5EF4-FFF2-40B4-BE49-F238E27FC236}">
                  <a16:creationId xmlns:a16="http://schemas.microsoft.com/office/drawing/2014/main" id="{C237BC48-FB7D-4B7B-81C2-D385B363CB4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AA73347-B0C2-4CEF-89DE-4A19315DEB0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145_Recording_1105115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0505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C73F322-F5D8-448D-AAFE-F378AD2C38B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6_Recording_2402945">
              <a:extLst>
                <a:ext uri="{FF2B5EF4-FFF2-40B4-BE49-F238E27FC236}">
                  <a16:creationId xmlns:a16="http://schemas.microsoft.com/office/drawing/2014/main" id="{1920202C-4664-4C87-B53D-99EB93D359A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48B6257-F229-4423-9E38-438FFB2D6B7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146_Recording_2402945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9189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074369B-90B3-4E4B-A4D4-EA26397C3D0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7_Recording_1034914">
              <a:extLst>
                <a:ext uri="{FF2B5EF4-FFF2-40B4-BE49-F238E27FC236}">
                  <a16:creationId xmlns:a16="http://schemas.microsoft.com/office/drawing/2014/main" id="{CA63375A-324E-4A50-B025-C937BB8ED72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13C51D0-D9BA-40A5-A83C-53E69EF68BB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147_Recording_1034914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190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F780ED3-7550-44D7-8929-5CA01075C6D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8_Recording_1050325">
              <a:extLst>
                <a:ext uri="{FF2B5EF4-FFF2-40B4-BE49-F238E27FC236}">
                  <a16:creationId xmlns:a16="http://schemas.microsoft.com/office/drawing/2014/main" id="{6052F993-D16A-47E1-8563-4DE66902846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D7684C8-E062-4174-B933-DC282DE2A87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148_Recording_1050325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5019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8372872-49EF-42A3-9052-4C588CD75EA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49_Recording_2749655">
              <a:extLst>
                <a:ext uri="{FF2B5EF4-FFF2-40B4-BE49-F238E27FC236}">
                  <a16:creationId xmlns:a16="http://schemas.microsoft.com/office/drawing/2014/main" id="{A8FE3856-C3B5-46C0-A814-831FC5642B0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4DC8D01-5B06-4B27-9E3A-45E4B08FAC6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149_Recording_2749655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94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0944668-05FB-4840-8D85-9CC9D309208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_Recording_2110250">
              <a:extLst>
                <a:ext uri="{FF2B5EF4-FFF2-40B4-BE49-F238E27FC236}">
                  <a16:creationId xmlns:a16="http://schemas.microsoft.com/office/drawing/2014/main" id="{87ED1083-06DD-4395-A6D2-A4D8CCCE3F4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ABC91B2-6193-4DF1-9FB9-F2E6025B140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15_Recording_2110250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8423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F4AE9D1-0B99-4198-8AEE-74AC1C9BA12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0_Recording_1344978">
              <a:extLst>
                <a:ext uri="{FF2B5EF4-FFF2-40B4-BE49-F238E27FC236}">
                  <a16:creationId xmlns:a16="http://schemas.microsoft.com/office/drawing/2014/main" id="{1A42CA58-2325-4C7D-A908-74BE6A47E91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534481C-462B-4A9C-8E0F-AD4FFE35928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150_Recording_1344978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3714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B194F96-D5B8-498A-9F26-1297E1867E4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1_Recording_1076589">
              <a:extLst>
                <a:ext uri="{FF2B5EF4-FFF2-40B4-BE49-F238E27FC236}">
                  <a16:creationId xmlns:a16="http://schemas.microsoft.com/office/drawing/2014/main" id="{413B4F33-DB6D-4F34-931D-98440C430FA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1282494-FF7F-4C36-8AB3-37DCFD6F854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151_Recording_1076589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1240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28D9586-AABF-4A48-920C-A1B42AAB4FC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2_Recording_2945144">
              <a:extLst>
                <a:ext uri="{FF2B5EF4-FFF2-40B4-BE49-F238E27FC236}">
                  <a16:creationId xmlns:a16="http://schemas.microsoft.com/office/drawing/2014/main" id="{A439C9AF-062D-41D9-83AD-FAFC4BB3F28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9D35FDB-6522-42D9-A8D6-83FDFB40FA8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152_Recording_2945144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805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E3A4540-7927-46C2-9C1F-69CEA46714A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3_Recording_1791997">
              <a:extLst>
                <a:ext uri="{FF2B5EF4-FFF2-40B4-BE49-F238E27FC236}">
                  <a16:creationId xmlns:a16="http://schemas.microsoft.com/office/drawing/2014/main" id="{28762943-4A47-4C4B-96BE-E0669321BAF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C4C6AF2-CCFE-4BD4-B073-4A4A52B5783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153_Recording_1791997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4640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5219098-F1C9-4C20-9A0C-63B6BA56BB4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4_Recording_2307927">
              <a:extLst>
                <a:ext uri="{FF2B5EF4-FFF2-40B4-BE49-F238E27FC236}">
                  <a16:creationId xmlns:a16="http://schemas.microsoft.com/office/drawing/2014/main" id="{478C6708-C583-4CD1-815E-D7C25959F0E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52EEAAB-D775-4B9C-9910-03AB2DE0045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154_Recording_2307927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2545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AFE7944-F382-40FF-9A60-8F8F5945249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5_Recording_1474710">
              <a:extLst>
                <a:ext uri="{FF2B5EF4-FFF2-40B4-BE49-F238E27FC236}">
                  <a16:creationId xmlns:a16="http://schemas.microsoft.com/office/drawing/2014/main" id="{5D7FECED-8594-462C-9A40-290EF29F2C6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C3EAB56-4ADB-4447-B3B9-E42DB196784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155_Recording_1474710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6531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B93D2C7-9D33-4045-B354-541C6C10C8A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6_Recording_1255536">
              <a:extLst>
                <a:ext uri="{FF2B5EF4-FFF2-40B4-BE49-F238E27FC236}">
                  <a16:creationId xmlns:a16="http://schemas.microsoft.com/office/drawing/2014/main" id="{4B6DFA35-0CD8-4C99-9DB4-8FE9AE6C9F9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E0D0700-F694-410B-93D5-4E475E9F663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156_Recording_1255536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482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B4FA615-005B-47AB-993D-7EA50E1BFAD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7_Recording_1006637">
              <a:extLst>
                <a:ext uri="{FF2B5EF4-FFF2-40B4-BE49-F238E27FC236}">
                  <a16:creationId xmlns:a16="http://schemas.microsoft.com/office/drawing/2014/main" id="{127A136A-1601-4ED3-B40E-E12F8DB579B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4940997-EC42-41A6-9B41-742B67FA372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157_Recording_1006637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04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40A53FB-29CF-4E6E-8E6B-BAEFD2A5F0C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8_Recording_1243537">
              <a:extLst>
                <a:ext uri="{FF2B5EF4-FFF2-40B4-BE49-F238E27FC236}">
                  <a16:creationId xmlns:a16="http://schemas.microsoft.com/office/drawing/2014/main" id="{E475EAE4-AF43-4A64-AD1A-B1B42601E11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9CF9CB7-58C5-4467-887E-DB53FD7863A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158_Recording_1243537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9251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CD4D72-F708-4F7D-BD43-459DC0D6851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59_Recording_1436962">
              <a:extLst>
                <a:ext uri="{FF2B5EF4-FFF2-40B4-BE49-F238E27FC236}">
                  <a16:creationId xmlns:a16="http://schemas.microsoft.com/office/drawing/2014/main" id="{8644A668-434F-4D39-AEAF-84CD7BDCF8C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D7925E4-D0C1-46F1-9B44-8E6DDD7774E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159_Recording_1436962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649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D3FF245-30DA-4E6D-ACE2-22727B62694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_Recording_2098595">
              <a:extLst>
                <a:ext uri="{FF2B5EF4-FFF2-40B4-BE49-F238E27FC236}">
                  <a16:creationId xmlns:a16="http://schemas.microsoft.com/office/drawing/2014/main" id="{ABA41324-15BB-43CE-9785-37A05A429C4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52C184D-A494-4C51-9331-FBB0B0C4F71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16_Recording_2098595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1593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A613CD-A9BF-4A8A-B7E4-D33E3096895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0_Recording_1086219">
              <a:extLst>
                <a:ext uri="{FF2B5EF4-FFF2-40B4-BE49-F238E27FC236}">
                  <a16:creationId xmlns:a16="http://schemas.microsoft.com/office/drawing/2014/main" id="{2A1067B8-8549-4222-A209-8F4341CF80A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995471F-33F2-446D-BFEF-14B430FB7F2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160_Recording_1086219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3165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1B5B912-48F6-46C4-BB84-E891AFD0A57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1_Recording_1902736">
              <a:extLst>
                <a:ext uri="{FF2B5EF4-FFF2-40B4-BE49-F238E27FC236}">
                  <a16:creationId xmlns:a16="http://schemas.microsoft.com/office/drawing/2014/main" id="{85A87F71-C9F5-4061-A337-215BB260EE3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7C0F226-A088-412F-A773-262793D1CE0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161_Recording_1902736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7494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84CC44A-0DD1-4F0A-AB3B-B694501B9B8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2_Recording_1691516">
              <a:extLst>
                <a:ext uri="{FF2B5EF4-FFF2-40B4-BE49-F238E27FC236}">
                  <a16:creationId xmlns:a16="http://schemas.microsoft.com/office/drawing/2014/main" id="{2AE48D71-D0AB-46E4-B1DB-C8276D5D898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7562AE4-BF9C-4A69-948D-72A26880B9C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162_Recording_1691516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2644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693EC1E-FD5F-4685-BB66-484E81A87DA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3_Recording_2722184">
              <a:extLst>
                <a:ext uri="{FF2B5EF4-FFF2-40B4-BE49-F238E27FC236}">
                  <a16:creationId xmlns:a16="http://schemas.microsoft.com/office/drawing/2014/main" id="{BCCAA8F0-8A6E-43E9-A4F5-65B9DDB9F7E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5CED038-9143-459F-B34C-D109A3F4B270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163_Recording_2722184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6052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C0C8D34-B957-49C5-9D54-EDC50913DE4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4_Recording_1156063">
              <a:extLst>
                <a:ext uri="{FF2B5EF4-FFF2-40B4-BE49-F238E27FC236}">
                  <a16:creationId xmlns:a16="http://schemas.microsoft.com/office/drawing/2014/main" id="{3E47E6A0-D2B3-4517-9603-17D42E5CBB3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8BF4694-5C43-4C34-9DC6-B8874210BB5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164_Recording_1156063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8106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DFE09F2-1DDA-4C34-A6AE-59FBFE4DF99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5_Recording_1772249">
              <a:extLst>
                <a:ext uri="{FF2B5EF4-FFF2-40B4-BE49-F238E27FC236}">
                  <a16:creationId xmlns:a16="http://schemas.microsoft.com/office/drawing/2014/main" id="{91E70689-6B8E-4A16-9535-BA8DC967767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81206F1-6DC6-4EA1-9903-205B7BFFCE2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165_Recording_1772249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9552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DC49A61-35AF-4FA0-AB80-DCE50C97C65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6_Recording_1882255">
              <a:extLst>
                <a:ext uri="{FF2B5EF4-FFF2-40B4-BE49-F238E27FC236}">
                  <a16:creationId xmlns:a16="http://schemas.microsoft.com/office/drawing/2014/main" id="{C540BE23-1F23-4309-AA9C-8E949C9B39A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006DAEA-B622-4E82-A22B-AA869F64282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166_Recording_1882255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5450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0A8BD1D-9F46-4A96-8431-4EFC7A26CB0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7_Recording_1183223">
              <a:extLst>
                <a:ext uri="{FF2B5EF4-FFF2-40B4-BE49-F238E27FC236}">
                  <a16:creationId xmlns:a16="http://schemas.microsoft.com/office/drawing/2014/main" id="{073958E5-EE1C-4909-8A9A-4276AE694B6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67CD83B-5E95-4E57-840A-3A15626169E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167_Recording_1183223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87813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E6A5346-A731-4957-9278-C783B804C31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8_Recording_1220041">
              <a:extLst>
                <a:ext uri="{FF2B5EF4-FFF2-40B4-BE49-F238E27FC236}">
                  <a16:creationId xmlns:a16="http://schemas.microsoft.com/office/drawing/2014/main" id="{FB51A50C-EB1F-4FE3-96CE-A95B204560D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3E7C282-3077-41D7-86CE-ECB1ED58A81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168_Recording_1220041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10617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D3FE6F1-573B-46B4-A050-A0B3100CC14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69_Recording_1815563">
              <a:extLst>
                <a:ext uri="{FF2B5EF4-FFF2-40B4-BE49-F238E27FC236}">
                  <a16:creationId xmlns:a16="http://schemas.microsoft.com/office/drawing/2014/main" id="{95D5002B-16DE-41BE-B44F-C2016615EDE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4E5DD65-8BBA-4589-91C1-5159BFFB80F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169_Recording_1815563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961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6C3E59E-EC64-4DA4-83F0-5375D430011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_Recording_1335760">
              <a:extLst>
                <a:ext uri="{FF2B5EF4-FFF2-40B4-BE49-F238E27FC236}">
                  <a16:creationId xmlns:a16="http://schemas.microsoft.com/office/drawing/2014/main" id="{4417BC04-27BF-4168-9E8F-D17AE23A53B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D03E1CC-23DD-4C70-926C-EB2194F9AC6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17_Recording_1335760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01396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F3361AE-4B2F-42E6-90EF-74464B7F79F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0_Recording_2233440">
              <a:extLst>
                <a:ext uri="{FF2B5EF4-FFF2-40B4-BE49-F238E27FC236}">
                  <a16:creationId xmlns:a16="http://schemas.microsoft.com/office/drawing/2014/main" id="{59EFB66F-150B-4DEB-A6FC-0005376027C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6FDABAF-0592-4B76-BA1E-8A986CDF4C7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170_Recording_2233440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63824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5D4B959-DE77-4774-8387-BCB17CB0D93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1_Recording_1354265">
              <a:extLst>
                <a:ext uri="{FF2B5EF4-FFF2-40B4-BE49-F238E27FC236}">
                  <a16:creationId xmlns:a16="http://schemas.microsoft.com/office/drawing/2014/main" id="{5D672343-6EBB-4F44-90C1-F755E0FDEC5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651343C-262C-4EF3-B410-55BC9A5814F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171_Recording_1354265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2441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2AF2B25-C35E-4EF0-B16B-35E63230038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2_Recording_2607058">
              <a:extLst>
                <a:ext uri="{FF2B5EF4-FFF2-40B4-BE49-F238E27FC236}">
                  <a16:creationId xmlns:a16="http://schemas.microsoft.com/office/drawing/2014/main" id="{F04201B1-1B83-4822-A583-CA3780D9086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2FD1AF1-A400-4515-A581-BFD7FB1B23F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172_Recording_2607058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356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02909B3-29B8-4F02-8F34-545B27C5947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3_Recording_1942060">
              <a:extLst>
                <a:ext uri="{FF2B5EF4-FFF2-40B4-BE49-F238E27FC236}">
                  <a16:creationId xmlns:a16="http://schemas.microsoft.com/office/drawing/2014/main" id="{66B1D435-1757-4536-AC3E-6FA08CC46FA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942FA05-18A1-4BB4-B808-5ECA190681A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173_Recording_1942060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605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25FFB1-0110-4C36-8A67-EEF2ACEA4DD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4_Recording_1421230">
              <a:extLst>
                <a:ext uri="{FF2B5EF4-FFF2-40B4-BE49-F238E27FC236}">
                  <a16:creationId xmlns:a16="http://schemas.microsoft.com/office/drawing/2014/main" id="{8CB5F715-C958-40D3-8E53-945AD3AF415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741A1D9-2243-494D-91D2-95379BCECB9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174_Recording_1421230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8781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764731F-DD34-4980-B5DC-EE4B1E8D116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75_Recording_2526844">
              <a:extLst>
                <a:ext uri="{FF2B5EF4-FFF2-40B4-BE49-F238E27FC236}">
                  <a16:creationId xmlns:a16="http://schemas.microsoft.com/office/drawing/2014/main" id="{43FE672E-6F3A-4593-A0D1-560D15E4B1D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7712934-FCCE-406C-94F9-4526C709B73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175_Recording_2526844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15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9F11910-AFB5-4C51-9605-6D36D1EF59F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8_Recording_1028102">
              <a:extLst>
                <a:ext uri="{FF2B5EF4-FFF2-40B4-BE49-F238E27FC236}">
                  <a16:creationId xmlns:a16="http://schemas.microsoft.com/office/drawing/2014/main" id="{DDFF92E4-0E4D-4D6B-9D64-430E22975E6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6D5D77E-473C-4C13-8111-ADE003E890C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18_Recording_1028102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24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F4C4CC3-AF3A-4ACF-8F2E-61753FF3CC6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19_Recording_1607439">
              <a:extLst>
                <a:ext uri="{FF2B5EF4-FFF2-40B4-BE49-F238E27FC236}">
                  <a16:creationId xmlns:a16="http://schemas.microsoft.com/office/drawing/2014/main" id="{383C0050-8CD5-4D2F-B9EF-257AAF39180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88B4AE7-43B6-4E91-A07A-FC593AD0BFA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19_Recording_1607439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939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59AEA81-93E8-427E-ABFD-D30C303D56C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_Recording_2607229">
              <a:extLst>
                <a:ext uri="{FF2B5EF4-FFF2-40B4-BE49-F238E27FC236}">
                  <a16:creationId xmlns:a16="http://schemas.microsoft.com/office/drawing/2014/main" id="{0C944245-8B36-4B2E-AF5D-55DB11764B3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8BA9A00-596E-4028-A87D-0987C9E2A84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2_Recording_2607229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99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B97A73B-2C24-445B-8C26-EE431FCBC41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0_Recording_1777141">
              <a:extLst>
                <a:ext uri="{FF2B5EF4-FFF2-40B4-BE49-F238E27FC236}">
                  <a16:creationId xmlns:a16="http://schemas.microsoft.com/office/drawing/2014/main" id="{F5E44621-5801-4E91-BFE4-D2B5097F4A5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4F3537C-EB90-439D-AFCE-924752EBD3C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20_Recording_1777141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271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823D9-4332-46BF-913C-7A15F6B0A27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1_Recording_2849336">
              <a:extLst>
                <a:ext uri="{FF2B5EF4-FFF2-40B4-BE49-F238E27FC236}">
                  <a16:creationId xmlns:a16="http://schemas.microsoft.com/office/drawing/2014/main" id="{BC1956FF-EEEA-42ED-9B2D-137207FD72B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AD9799D-D126-4BA0-B441-0CF61F150CA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21_Recording_2849336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84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C61E973-5FD6-4BE4-BC93-CC23AFFE3C3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2_Recording_1295738">
              <a:extLst>
                <a:ext uri="{FF2B5EF4-FFF2-40B4-BE49-F238E27FC236}">
                  <a16:creationId xmlns:a16="http://schemas.microsoft.com/office/drawing/2014/main" id="{BE901D46-CD15-4596-A308-F9AF9892430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9557AAA-E11B-4295-934C-0BED5E7346D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22_Recording_1295738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350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83B0B3C-04A6-4906-91BC-4115E1CB113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3_Recording_1364918">
              <a:extLst>
                <a:ext uri="{FF2B5EF4-FFF2-40B4-BE49-F238E27FC236}">
                  <a16:creationId xmlns:a16="http://schemas.microsoft.com/office/drawing/2014/main" id="{56076EDB-37C8-49A7-8884-2F82C0D61E4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CBADF58-A517-473F-9BEC-D15C2255163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23_Recording_1364918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682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420A184-DE7C-4712-9BA6-B233B316CC0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4_Recording_1980306">
              <a:extLst>
                <a:ext uri="{FF2B5EF4-FFF2-40B4-BE49-F238E27FC236}">
                  <a16:creationId xmlns:a16="http://schemas.microsoft.com/office/drawing/2014/main" id="{5954B46E-1C1F-4E83-A6AF-B08206A3719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5BAB417-25F8-43AB-AED9-67FC7FF10FB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24_Recording_1980306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067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CEE9E34-79D3-4030-85BD-7B9B9DE203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5_Recording_1063073">
              <a:extLst>
                <a:ext uri="{FF2B5EF4-FFF2-40B4-BE49-F238E27FC236}">
                  <a16:creationId xmlns:a16="http://schemas.microsoft.com/office/drawing/2014/main" id="{24C3CD95-0468-4CAB-8F63-4E4FD576C3E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3ABA06B-189C-461C-926A-8F7469B371B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25_Recording_1063073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60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794ECEB-269D-4088-A9EC-ACFD31DA666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6_Recording_2834490">
              <a:extLst>
                <a:ext uri="{FF2B5EF4-FFF2-40B4-BE49-F238E27FC236}">
                  <a16:creationId xmlns:a16="http://schemas.microsoft.com/office/drawing/2014/main" id="{33FC989F-FEFE-47FD-90BB-F92F8956DF9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350DD85-58E7-44E3-87E3-60E69EBCFA3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26_Recording_2834490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870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6644800-87A1-413F-BC20-121ECA6821E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7_Recording_1221733">
              <a:extLst>
                <a:ext uri="{FF2B5EF4-FFF2-40B4-BE49-F238E27FC236}">
                  <a16:creationId xmlns:a16="http://schemas.microsoft.com/office/drawing/2014/main" id="{2A9C2051-35B0-4858-BB13-6D613BC6A47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728E572-B062-42E8-9D28-B2EB95F69AD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27_Recording_1221733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788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157B675-CDEF-460B-AFFE-1BD9ABD2F6C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8_Recording_1079854">
              <a:extLst>
                <a:ext uri="{FF2B5EF4-FFF2-40B4-BE49-F238E27FC236}">
                  <a16:creationId xmlns:a16="http://schemas.microsoft.com/office/drawing/2014/main" id="{A419204F-1B1E-4251-8333-85DDCF7D04A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F07A7AD-281D-4154-B568-006142EBE41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28_Recording_1079854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26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C168791-3796-4BE8-B774-B4ACE42AECC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29_Recording_1451509">
              <a:extLst>
                <a:ext uri="{FF2B5EF4-FFF2-40B4-BE49-F238E27FC236}">
                  <a16:creationId xmlns:a16="http://schemas.microsoft.com/office/drawing/2014/main" id="{06D8648E-64B9-4596-8855-F7CE1F67CBF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A1465DA-C3A7-4026-9CEF-A8ED070BE50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29_Recording_1451509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476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B461054-2C96-4F3B-977C-DB73B857E97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_Recording_2674090">
              <a:extLst>
                <a:ext uri="{FF2B5EF4-FFF2-40B4-BE49-F238E27FC236}">
                  <a16:creationId xmlns:a16="http://schemas.microsoft.com/office/drawing/2014/main" id="{939BB0A9-33A2-48C9-91F5-60BC9B4DCBE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F253CD4-EAD4-41B9-9907-14AE2AD44B3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3_Recording_2674090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18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39E0922-2BFA-45AD-BEA8-85D2D151C1B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0_Recording_2111450">
              <a:extLst>
                <a:ext uri="{FF2B5EF4-FFF2-40B4-BE49-F238E27FC236}">
                  <a16:creationId xmlns:a16="http://schemas.microsoft.com/office/drawing/2014/main" id="{13291E22-8D28-4BA5-B3DD-612F461D4CC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9737CD5-C7E6-4123-ABA6-C597AF48D49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30_Recording_2111450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50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7E0942A-A6C6-4631-A0E1-ACC3A2EC156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1_Recording_1004502">
              <a:extLst>
                <a:ext uri="{FF2B5EF4-FFF2-40B4-BE49-F238E27FC236}">
                  <a16:creationId xmlns:a16="http://schemas.microsoft.com/office/drawing/2014/main" id="{E9514BD0-1DC5-443A-B0DD-F1F08016DBF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CCF57D7-FB37-4F9C-A470-C7220F40FB0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31_Recording_1004502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319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E1DCC03-6CE8-4BBE-AC57-215374D00C4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2_Recording_2251502">
              <a:extLst>
                <a:ext uri="{FF2B5EF4-FFF2-40B4-BE49-F238E27FC236}">
                  <a16:creationId xmlns:a16="http://schemas.microsoft.com/office/drawing/2014/main" id="{424C7153-1889-4BAE-ADA1-4ABC888F05B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218D856-0736-4702-AC73-C15DC09B805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32_Recording_2251502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153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E7AE5DA-85B7-4D43-A478-206710B0636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3_Recording_1490937">
              <a:extLst>
                <a:ext uri="{FF2B5EF4-FFF2-40B4-BE49-F238E27FC236}">
                  <a16:creationId xmlns:a16="http://schemas.microsoft.com/office/drawing/2014/main" id="{7D34305D-0969-4B85-A1F7-75001C43D38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F1BA54C-225E-424F-A71E-1234460969E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33_Recording_1490937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657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1408250-38D6-4D97-873A-52610B33364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4_Recording_1068152">
              <a:extLst>
                <a:ext uri="{FF2B5EF4-FFF2-40B4-BE49-F238E27FC236}">
                  <a16:creationId xmlns:a16="http://schemas.microsoft.com/office/drawing/2014/main" id="{D9E6AE8C-074C-44CA-B5D2-3BE7C2FC21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6F11811-0D4C-44F1-B12D-4B13801899D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34_Recording_1068152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683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E5BBE58-1178-48D0-B4F0-B314DDFA5F7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5_Recording_1795070">
              <a:extLst>
                <a:ext uri="{FF2B5EF4-FFF2-40B4-BE49-F238E27FC236}">
                  <a16:creationId xmlns:a16="http://schemas.microsoft.com/office/drawing/2014/main" id="{3A5A9C95-13EF-42F7-9416-663E71FCCE7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A29ED17-1FD4-4CF9-A5F4-B2CFA89D917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35_Recording_1795070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77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48E2447-C7C8-4EDE-AD38-4606D5455B5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6_Recording_1661380">
              <a:extLst>
                <a:ext uri="{FF2B5EF4-FFF2-40B4-BE49-F238E27FC236}">
                  <a16:creationId xmlns:a16="http://schemas.microsoft.com/office/drawing/2014/main" id="{73709269-3228-4974-8E4C-D4A60FE767C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E6B1868-1674-494D-9CF4-621BC96CBFB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36_Recording_1661380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476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4335814-D785-42A8-943A-8C69CF04705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7_Recording_1509036">
              <a:extLst>
                <a:ext uri="{FF2B5EF4-FFF2-40B4-BE49-F238E27FC236}">
                  <a16:creationId xmlns:a16="http://schemas.microsoft.com/office/drawing/2014/main" id="{52C1DE77-6875-4FD5-95D5-8F4EDE62171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B70E8D0-DA60-48A4-9451-F8534E0B777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37_Recording_1509036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929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FA19F5-6A53-475C-B001-B33B31F24AC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8_Recording_1356529">
              <a:extLst>
                <a:ext uri="{FF2B5EF4-FFF2-40B4-BE49-F238E27FC236}">
                  <a16:creationId xmlns:a16="http://schemas.microsoft.com/office/drawing/2014/main" id="{D4574C13-3610-43BA-A24A-66EF6A63F03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14DD6A0-5079-4BA9-872E-7C4962C841B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38_Recording_1356529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6197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833D486-38B0-4CE2-A661-EDC720C1E1E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39_Recording_2338564">
              <a:extLst>
                <a:ext uri="{FF2B5EF4-FFF2-40B4-BE49-F238E27FC236}">
                  <a16:creationId xmlns:a16="http://schemas.microsoft.com/office/drawing/2014/main" id="{BF65B621-1892-484F-86ED-DE8326D0736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7AE59E7-8EF5-4731-80BC-8022B37762B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39_Recording_2338564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02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7B1E83F-D6B2-4BEE-8036-6BA55252463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_Recording_2813744">
              <a:extLst>
                <a:ext uri="{FF2B5EF4-FFF2-40B4-BE49-F238E27FC236}">
                  <a16:creationId xmlns:a16="http://schemas.microsoft.com/office/drawing/2014/main" id="{9A9C3A9D-34D9-4983-A4C8-335D32BA4B9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8E65AC7-F0F8-4D0C-B452-563655B7CD7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4_Recording_2813744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571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068E460-193C-45E3-8E0C-BC1296E05D3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0_Recording_1819445">
              <a:extLst>
                <a:ext uri="{FF2B5EF4-FFF2-40B4-BE49-F238E27FC236}">
                  <a16:creationId xmlns:a16="http://schemas.microsoft.com/office/drawing/2014/main" id="{EB644DE3-9061-4430-B970-92455ADA3E7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3BF65C4-2633-4CF0-AB1F-6369CC775AF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40_Recording_1819445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966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85BB510-FA15-46F3-A26E-BE5B4979142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1_Recording_2484180">
              <a:extLst>
                <a:ext uri="{FF2B5EF4-FFF2-40B4-BE49-F238E27FC236}">
                  <a16:creationId xmlns:a16="http://schemas.microsoft.com/office/drawing/2014/main" id="{E7142C20-6D21-443A-9E2C-DD78B93EF7A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599B018-5706-45CF-9495-2B034C92B7E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41_Recording_2484180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251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5D26BCE-B365-4FD8-A510-8A4D89140AB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2_Recording_1169320">
              <a:extLst>
                <a:ext uri="{FF2B5EF4-FFF2-40B4-BE49-F238E27FC236}">
                  <a16:creationId xmlns:a16="http://schemas.microsoft.com/office/drawing/2014/main" id="{26A0C798-81EC-4D2F-9568-C6A453A2318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ACA3CC4-DF86-46F3-B853-D9FCB0E6B3B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42_Recording_1169320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6118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BF2994-9A94-471B-A488-71A268239E7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3_Recording_2845888">
              <a:extLst>
                <a:ext uri="{FF2B5EF4-FFF2-40B4-BE49-F238E27FC236}">
                  <a16:creationId xmlns:a16="http://schemas.microsoft.com/office/drawing/2014/main" id="{5A265606-97C8-47A6-A35B-C3345A40811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CFA2FCA-DF5A-46E3-87AF-6B8B8698B92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43_Recording_2845888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123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9C6B776-5C5F-46FE-A7ED-27AC7FDD1F5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4_Recording_2329269">
              <a:extLst>
                <a:ext uri="{FF2B5EF4-FFF2-40B4-BE49-F238E27FC236}">
                  <a16:creationId xmlns:a16="http://schemas.microsoft.com/office/drawing/2014/main" id="{D2D9A2AE-46B2-446D-B0B6-7BC33974A1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516D79F-C5F5-4490-802B-1453C8CEE4F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44_Recording_2329269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54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FD47C53-0C0B-4BA4-969D-880F4058272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5_Recording_1192090">
              <a:extLst>
                <a:ext uri="{FF2B5EF4-FFF2-40B4-BE49-F238E27FC236}">
                  <a16:creationId xmlns:a16="http://schemas.microsoft.com/office/drawing/2014/main" id="{C3344309-8500-4696-97E6-490C78707C1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E1FA2E2-7B32-4A6D-8F51-111AF705580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45_Recording_1192090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912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F089939-CAE9-4367-B241-03053363681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6_Recording_2429146">
              <a:extLst>
                <a:ext uri="{FF2B5EF4-FFF2-40B4-BE49-F238E27FC236}">
                  <a16:creationId xmlns:a16="http://schemas.microsoft.com/office/drawing/2014/main" id="{99C3A56F-46B1-4D9D-967F-6F0C185C5A7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9645558-086C-4D21-B397-1856B17936D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46_Recording_2429146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622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1F3EFF1-5348-4510-8E2B-F866D34922E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7_Recording_1485621">
              <a:extLst>
                <a:ext uri="{FF2B5EF4-FFF2-40B4-BE49-F238E27FC236}">
                  <a16:creationId xmlns:a16="http://schemas.microsoft.com/office/drawing/2014/main" id="{A906335F-3368-43C9-A06C-77D0A777334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518F9DB-F9ED-403A-AFAB-37AAD3A0896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47_Recording_1485621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272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AA35C11-38B1-41EB-99CB-2FC01E518AF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8_Recording_2368502">
              <a:extLst>
                <a:ext uri="{FF2B5EF4-FFF2-40B4-BE49-F238E27FC236}">
                  <a16:creationId xmlns:a16="http://schemas.microsoft.com/office/drawing/2014/main" id="{21064256-0010-41D7-AAFD-A31ADF34520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408BF25-4A09-4F58-B0AA-22B873DF8E8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48_Recording_2368502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7025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CAD7033-BDC2-47FB-8EB7-E8CB673AFA8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49_Recording_1770220">
              <a:extLst>
                <a:ext uri="{FF2B5EF4-FFF2-40B4-BE49-F238E27FC236}">
                  <a16:creationId xmlns:a16="http://schemas.microsoft.com/office/drawing/2014/main" id="{26824BE4-EA45-40C9-AC31-E8B36883A50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5FAE1E5-ACB3-480C-9D3A-F52873C02C6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49_Recording_1770220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92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6EA3450-FCDD-4676-B3D9-22E77817CAA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_Recording_1568146">
              <a:extLst>
                <a:ext uri="{FF2B5EF4-FFF2-40B4-BE49-F238E27FC236}">
                  <a16:creationId xmlns:a16="http://schemas.microsoft.com/office/drawing/2014/main" id="{74AECDF8-9495-4663-8748-6E1A7679BD1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84A5A48-EDA1-453B-AFD1-2DF2456FF3B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5_Recording_1568146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0864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A0029-2095-407D-84BF-1A80E7E593C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0_Recording_1961627">
              <a:extLst>
                <a:ext uri="{FF2B5EF4-FFF2-40B4-BE49-F238E27FC236}">
                  <a16:creationId xmlns:a16="http://schemas.microsoft.com/office/drawing/2014/main" id="{0FD7C665-7F9D-4EE2-88ED-D140C212089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06F3FEF-77BD-4D53-B534-B645B82F95D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50_Recording_1961627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120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403EDD6-9A79-4A5D-A98B-AB2BDBE5674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1_Recording_1906060">
              <a:extLst>
                <a:ext uri="{FF2B5EF4-FFF2-40B4-BE49-F238E27FC236}">
                  <a16:creationId xmlns:a16="http://schemas.microsoft.com/office/drawing/2014/main" id="{BDCF56DE-5D79-4D95-994A-5BC8C8F7D36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CF8B908-1C61-4254-833D-179F7A29185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51_Recording_1906060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944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1A4CF90-2CBC-49BE-A129-A81217E72E9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2_Recording_2140359">
              <a:extLst>
                <a:ext uri="{FF2B5EF4-FFF2-40B4-BE49-F238E27FC236}">
                  <a16:creationId xmlns:a16="http://schemas.microsoft.com/office/drawing/2014/main" id="{E1E128C9-EC48-46D4-B1DC-64497C8EF91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1FF18CF-AD4F-4A24-89BD-FE65214DE657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52_Recording_2140359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037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A564016-7005-4C3F-A7E1-DA8EE5DCD7F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3_Recording_2145403">
              <a:extLst>
                <a:ext uri="{FF2B5EF4-FFF2-40B4-BE49-F238E27FC236}">
                  <a16:creationId xmlns:a16="http://schemas.microsoft.com/office/drawing/2014/main" id="{D0CEA697-4DAB-406C-A977-3B96FC649DE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3480DEE-95F4-41B2-A460-03807180660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53_Recording_2145403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993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361227C-8DDB-41FC-99A5-BB6DDD3A47E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4_Recording_1163558">
              <a:extLst>
                <a:ext uri="{FF2B5EF4-FFF2-40B4-BE49-F238E27FC236}">
                  <a16:creationId xmlns:a16="http://schemas.microsoft.com/office/drawing/2014/main" id="{22C60CF0-2EAC-43D6-A9AE-6B0D1E7B0AB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8EFAE97-B7C3-4001-8E43-E764BF473EA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54_Recording_1163558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044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39DE309-68DC-4EFF-9FCF-D8921D703ED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5_Recording_2271513">
              <a:extLst>
                <a:ext uri="{FF2B5EF4-FFF2-40B4-BE49-F238E27FC236}">
                  <a16:creationId xmlns:a16="http://schemas.microsoft.com/office/drawing/2014/main" id="{85E8DF07-F36B-4F25-8160-842440851E9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FA31655-3D78-4E37-87EE-8F66268BDCE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55_Recording_2271513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075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5BC76F3-3F54-4118-84F1-5F9CBB634C4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6_Recording_2420975">
              <a:extLst>
                <a:ext uri="{FF2B5EF4-FFF2-40B4-BE49-F238E27FC236}">
                  <a16:creationId xmlns:a16="http://schemas.microsoft.com/office/drawing/2014/main" id="{76431E9F-F2AA-4264-BF34-F43A6BE97B8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86DF51D-5158-492B-9355-F0F050BDEE0C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56_Recording_2420975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866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531EAA2-40B0-4973-AEE3-556F601D73C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7_Recording_2151929">
              <a:extLst>
                <a:ext uri="{FF2B5EF4-FFF2-40B4-BE49-F238E27FC236}">
                  <a16:creationId xmlns:a16="http://schemas.microsoft.com/office/drawing/2014/main" id="{4A6F33DF-0985-4740-AA49-97332954A3E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BF79AC5-880D-43AE-B068-0B6AB6E5E7A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57_Recording_2151929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055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C999EC6-CDB7-416F-8691-569EF44980F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8_Recording_1852649">
              <a:extLst>
                <a:ext uri="{FF2B5EF4-FFF2-40B4-BE49-F238E27FC236}">
                  <a16:creationId xmlns:a16="http://schemas.microsoft.com/office/drawing/2014/main" id="{C36A1D1F-5307-4059-894A-F66D3416170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FDF5F8B-28E1-41C3-BDDF-74C02FC21E38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58_Recording_1852649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850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064CABC-134C-47BC-A0FC-AF62D782FEE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59_Recording_2367143">
              <a:extLst>
                <a:ext uri="{FF2B5EF4-FFF2-40B4-BE49-F238E27FC236}">
                  <a16:creationId xmlns:a16="http://schemas.microsoft.com/office/drawing/2014/main" id="{B7798620-F607-4D75-9995-AC5BF4BCE88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28637EF-20F6-4903-95ED-CB7294FD7E5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59_Recording_2367143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38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CF9BA02-62EC-4251-84D5-DAB5E7B220D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_Recording_1553541">
              <a:extLst>
                <a:ext uri="{FF2B5EF4-FFF2-40B4-BE49-F238E27FC236}">
                  <a16:creationId xmlns:a16="http://schemas.microsoft.com/office/drawing/2014/main" id="{AF92E15A-D224-4016-8928-A7E97CF7B0F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D67DCCC-8D9F-4A3D-A6CF-5A7A28808F5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6_Recording_1553541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018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7050696-17BA-44AE-BAD2-543D3151903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0_Recording_2544510">
              <a:extLst>
                <a:ext uri="{FF2B5EF4-FFF2-40B4-BE49-F238E27FC236}">
                  <a16:creationId xmlns:a16="http://schemas.microsoft.com/office/drawing/2014/main" id="{2CC23ECD-D552-4D28-BEF6-526B5809D28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BD2885A-AB0C-4013-B5DE-2A2D1ACB276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60_Recording_2544510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459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87E247B-5BE8-441B-824F-3DD8E565911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1_Recording_1138841">
              <a:extLst>
                <a:ext uri="{FF2B5EF4-FFF2-40B4-BE49-F238E27FC236}">
                  <a16:creationId xmlns:a16="http://schemas.microsoft.com/office/drawing/2014/main" id="{6BCE59B9-97F6-4328-8D24-D411257F6F3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2413F75-E6DE-4E1E-BF17-467E486816C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61_Recording_1138841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2811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BE41AB5-E35A-4687-91C1-04CF8EE0F7D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2_Recording_1943228">
              <a:extLst>
                <a:ext uri="{FF2B5EF4-FFF2-40B4-BE49-F238E27FC236}">
                  <a16:creationId xmlns:a16="http://schemas.microsoft.com/office/drawing/2014/main" id="{23370924-0002-4ADB-8C2B-7BBBEDE25C8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00F8881-114C-4D70-ADBE-F68761E3F7C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62_Recording_1943228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214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99AFB26-ED2D-4322-91C7-2C1B72FC4FF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3_Recording_2540548">
              <a:extLst>
                <a:ext uri="{FF2B5EF4-FFF2-40B4-BE49-F238E27FC236}">
                  <a16:creationId xmlns:a16="http://schemas.microsoft.com/office/drawing/2014/main" id="{567675CA-E2F9-4481-A7F1-6D25F11E1F2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DB00FE0-6121-4697-B277-ED42166835C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63_Recording_2540548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830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392F6B-194E-4170-966E-E9CEEBF84C9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4_Recording_1356379">
              <a:extLst>
                <a:ext uri="{FF2B5EF4-FFF2-40B4-BE49-F238E27FC236}">
                  <a16:creationId xmlns:a16="http://schemas.microsoft.com/office/drawing/2014/main" id="{794E96D3-CBB4-4BB0-8932-19138D9462C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04AAE55-18AD-4127-9FB1-11EE1385A17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64_Recording_1356379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896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2D0944A-74AF-43CA-BF1B-AA6E21BE548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5_Recording_1425383">
              <a:extLst>
                <a:ext uri="{FF2B5EF4-FFF2-40B4-BE49-F238E27FC236}">
                  <a16:creationId xmlns:a16="http://schemas.microsoft.com/office/drawing/2014/main" id="{BFB29F66-6168-40D9-BC94-F7E15911728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14FF354-DFA4-4148-9F73-AF6BF5EC970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65_Recording_1425383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495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E3F3BFD-B59C-4CF9-8EA7-CD6A6142E7E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6_Recording_2052791">
              <a:extLst>
                <a:ext uri="{FF2B5EF4-FFF2-40B4-BE49-F238E27FC236}">
                  <a16:creationId xmlns:a16="http://schemas.microsoft.com/office/drawing/2014/main" id="{31C42ACA-058D-4A0C-B0DF-F514D36270F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3988E95-7448-49D5-AACE-0CBBED2735D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66_Recording_2052791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4464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B16A534-D807-41EC-A64B-2723DE9C59A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7_Recording_2993457">
              <a:extLst>
                <a:ext uri="{FF2B5EF4-FFF2-40B4-BE49-F238E27FC236}">
                  <a16:creationId xmlns:a16="http://schemas.microsoft.com/office/drawing/2014/main" id="{BFD38CDC-D091-47D6-BD29-0051367BC76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80E5F66-2714-4977-AD09-138CCAA66F7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67_Recording_2993457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07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0C0F108-7F49-4783-B958-4D2B5004B5B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8_Recording_1463775">
              <a:extLst>
                <a:ext uri="{FF2B5EF4-FFF2-40B4-BE49-F238E27FC236}">
                  <a16:creationId xmlns:a16="http://schemas.microsoft.com/office/drawing/2014/main" id="{8F47BF1C-1651-4E0D-9812-100BC1F542D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0B2902F-83AE-4326-893E-D6A7B9C6E806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68_Recording_1463775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761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2680EBF-87EC-4736-9400-CD8B7B14DFE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69_Recording_2378950">
              <a:extLst>
                <a:ext uri="{FF2B5EF4-FFF2-40B4-BE49-F238E27FC236}">
                  <a16:creationId xmlns:a16="http://schemas.microsoft.com/office/drawing/2014/main" id="{FF30A167-19E6-4A8D-91DA-7B924889B5C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6A9E0B4-121C-4D0D-ADD6-68B136E6BCF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69_Recording_2378950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15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FE3BC6C-D1B7-445A-9E08-AD7E6E4ED73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_Recording_2326500">
              <a:extLst>
                <a:ext uri="{FF2B5EF4-FFF2-40B4-BE49-F238E27FC236}">
                  <a16:creationId xmlns:a16="http://schemas.microsoft.com/office/drawing/2014/main" id="{3562CB0A-D372-49CE-BF30-1700A60E076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1FCA4AE-FDF5-4D73-8F22-61F19BE51FA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7_Recording_2326500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916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8A88CF4-B310-4697-84D9-7EE6B3CE77A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0_Recording_1730951">
              <a:extLst>
                <a:ext uri="{FF2B5EF4-FFF2-40B4-BE49-F238E27FC236}">
                  <a16:creationId xmlns:a16="http://schemas.microsoft.com/office/drawing/2014/main" id="{716F54F1-C3C4-400E-BD19-ACD0DF1AC62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04E30E5-45D5-4CFD-9397-AA96FA274AC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70_Recording_1730951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180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56461FF-D3FD-4EA5-866F-E7F7317814B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1_Recording_2246806">
              <a:extLst>
                <a:ext uri="{FF2B5EF4-FFF2-40B4-BE49-F238E27FC236}">
                  <a16:creationId xmlns:a16="http://schemas.microsoft.com/office/drawing/2014/main" id="{C86DF38A-9D0A-40AF-BFB7-0DD7EE2A0A1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62FA4DD-AC67-4CB9-AEAF-A3867344E8F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71_Recording_2246806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036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C148E6B-7C6F-4C55-8022-8AC8880A80A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2_Recording_2471471">
              <a:extLst>
                <a:ext uri="{FF2B5EF4-FFF2-40B4-BE49-F238E27FC236}">
                  <a16:creationId xmlns:a16="http://schemas.microsoft.com/office/drawing/2014/main" id="{508D8467-3037-463C-85D3-E70D3D1FE0F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9BD1EF4-112A-42D8-94D1-81F42B820F7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72_Recording_2471471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858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42C2F7-3885-41CD-BB60-21BB374448D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3_Recording_2331194">
              <a:extLst>
                <a:ext uri="{FF2B5EF4-FFF2-40B4-BE49-F238E27FC236}">
                  <a16:creationId xmlns:a16="http://schemas.microsoft.com/office/drawing/2014/main" id="{8A7D0EFA-64DD-4328-9173-9C871563607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44A53CE-F07D-4B86-A106-3CCAE73A3C4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73_Recording_2331194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048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4A16079-83AB-4D8E-87D6-A61C4D1362F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4_Recording_2212042">
              <a:extLst>
                <a:ext uri="{FF2B5EF4-FFF2-40B4-BE49-F238E27FC236}">
                  <a16:creationId xmlns:a16="http://schemas.microsoft.com/office/drawing/2014/main" id="{8CBBB592-4654-4644-BA98-20E2CB47713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B33A659-BEAE-4C71-B497-4BC129F2B1A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74_Recording_2212042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11793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1D2AC68-1051-450C-A4A8-094A9928CE9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5_Recording_2846714">
              <a:extLst>
                <a:ext uri="{FF2B5EF4-FFF2-40B4-BE49-F238E27FC236}">
                  <a16:creationId xmlns:a16="http://schemas.microsoft.com/office/drawing/2014/main" id="{04690757-DA45-4C7E-9DE7-1F9C6FCC841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0CAAC73-F2D9-46CA-A492-B820C4B6EFC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75_Recording_2846714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5761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B737B2E-A8F7-434B-B97B-F7503710782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6_Recording_1435087">
              <a:extLst>
                <a:ext uri="{FF2B5EF4-FFF2-40B4-BE49-F238E27FC236}">
                  <a16:creationId xmlns:a16="http://schemas.microsoft.com/office/drawing/2014/main" id="{7147C450-1336-4F19-AAF2-2CE75C65C6E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19B7EB9-2386-499A-829A-E3EC6D7C508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76_Recording_1435087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3098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67741BD-829B-4A39-8ADB-FE820FC5209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7_Recording_1789020">
              <a:extLst>
                <a:ext uri="{FF2B5EF4-FFF2-40B4-BE49-F238E27FC236}">
                  <a16:creationId xmlns:a16="http://schemas.microsoft.com/office/drawing/2014/main" id="{C725498E-7B3D-4C7B-B223-902400E8FAF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E788048-F517-4A84-A61F-5FDF0F72F29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77_Recording_1789020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318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69759E8-9732-4897-8243-ADA02D0746E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8_Recording_2745435">
              <a:extLst>
                <a:ext uri="{FF2B5EF4-FFF2-40B4-BE49-F238E27FC236}">
                  <a16:creationId xmlns:a16="http://schemas.microsoft.com/office/drawing/2014/main" id="{D0985F85-7FF0-476D-BE6D-B62F98AB004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A463B18-FA3A-4DCC-884B-27D8DBDCFAA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78_Recording_2745435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1402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FEDEEE6-6A5A-4F12-863F-E84082A905D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79_Recording_2535792">
              <a:extLst>
                <a:ext uri="{FF2B5EF4-FFF2-40B4-BE49-F238E27FC236}">
                  <a16:creationId xmlns:a16="http://schemas.microsoft.com/office/drawing/2014/main" id="{0BFCF386-982B-468A-966A-8D804C82772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3023FF8-19CB-43FE-BD23-F6E876D4F03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79_Recording_2535792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08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9A5E5B5-3182-424F-81AA-92828A2E6FB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_Recording_2936700">
              <a:extLst>
                <a:ext uri="{FF2B5EF4-FFF2-40B4-BE49-F238E27FC236}">
                  <a16:creationId xmlns:a16="http://schemas.microsoft.com/office/drawing/2014/main" id="{2B2B54D2-5B45-4BB6-8A13-1B26AE9AFC3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A10A91A-5BF0-4EC9-9F88-504791D3717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8_Recording_2936700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24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72042F7-D345-49F2-958D-FE8BDC7A3A4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0_Recording_1556297">
              <a:extLst>
                <a:ext uri="{FF2B5EF4-FFF2-40B4-BE49-F238E27FC236}">
                  <a16:creationId xmlns:a16="http://schemas.microsoft.com/office/drawing/2014/main" id="{5B7F11ED-02F0-4C85-B38B-B6737B027DC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281224E-DBC7-408B-AFE6-0CA7126DF1B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80_Recording_1556297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1528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FBAEEFE-C024-4A4A-890D-247EC87EFD6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1_Recording_1337378">
              <a:extLst>
                <a:ext uri="{FF2B5EF4-FFF2-40B4-BE49-F238E27FC236}">
                  <a16:creationId xmlns:a16="http://schemas.microsoft.com/office/drawing/2014/main" id="{A4078118-3AD6-460E-85EE-3F0CB554D31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40F1CD6-D05D-4B78-BEDB-44DDAE9432F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81_Recording_1337378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890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7E74623-23BF-414F-BE6E-A521AEA7441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2_Recording_1003574">
              <a:extLst>
                <a:ext uri="{FF2B5EF4-FFF2-40B4-BE49-F238E27FC236}">
                  <a16:creationId xmlns:a16="http://schemas.microsoft.com/office/drawing/2014/main" id="{F24AF0AF-1211-4398-990A-2DE7D25D082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785EB89-B5EC-44A1-9985-9FBDB13C453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82_Recording_1003574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527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1506A16-E558-4628-B74E-F434B588165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3_Recording_2547535">
              <a:extLst>
                <a:ext uri="{FF2B5EF4-FFF2-40B4-BE49-F238E27FC236}">
                  <a16:creationId xmlns:a16="http://schemas.microsoft.com/office/drawing/2014/main" id="{3A536FC4-C342-430B-89B1-327D1C08878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1E35E49-47D2-4444-8A3F-47F56DCD4B5B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83_Recording_2547535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3692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F23DFB0-1D0C-4C4C-98C1-B465BFA80E5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4_Recording_1301273">
              <a:extLst>
                <a:ext uri="{FF2B5EF4-FFF2-40B4-BE49-F238E27FC236}">
                  <a16:creationId xmlns:a16="http://schemas.microsoft.com/office/drawing/2014/main" id="{AA040032-99BD-4274-9F01-B4B6DA4D19C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2C4E489-5375-427E-8D75-39CA4ECEE4B1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84_Recording_1301273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6117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F877C5A-EC1A-4E2A-B0E9-DAD73CA125B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5_Recording_1968052">
              <a:extLst>
                <a:ext uri="{FF2B5EF4-FFF2-40B4-BE49-F238E27FC236}">
                  <a16:creationId xmlns:a16="http://schemas.microsoft.com/office/drawing/2014/main" id="{F7D258EB-3A59-4B88-B762-01D6FBF5CA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24B6ABE-F456-4F9E-AA3A-A0A779797B6D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85_Recording_1968052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7233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EF322C7-98B0-4019-9AE4-AAE71A4E269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6_Recording_1897448">
              <a:extLst>
                <a:ext uri="{FF2B5EF4-FFF2-40B4-BE49-F238E27FC236}">
                  <a16:creationId xmlns:a16="http://schemas.microsoft.com/office/drawing/2014/main" id="{D1A87B28-FECB-477C-ACA8-0460A7E35B7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BE5BB07-04B2-4ECA-92DE-A7080F2FBEE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86_Recording_1897448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6060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910924-28C8-4D7F-994A-862557366F4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7_Recording_2685031">
              <a:extLst>
                <a:ext uri="{FF2B5EF4-FFF2-40B4-BE49-F238E27FC236}">
                  <a16:creationId xmlns:a16="http://schemas.microsoft.com/office/drawing/2014/main" id="{1C95C2F6-717D-418C-983C-7C4BC7C454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9FBC3A2-F6BB-4BFA-A84B-6ADC07525A6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87_Recording_2685031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7911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43C4347-E482-4E7C-9832-7460F8B1A7E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8_Recording_1532215">
              <a:extLst>
                <a:ext uri="{FF2B5EF4-FFF2-40B4-BE49-F238E27FC236}">
                  <a16:creationId xmlns:a16="http://schemas.microsoft.com/office/drawing/2014/main" id="{FB7930E7-FF5D-4F9C-A4D0-238E4449765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AE25D0C-EEAF-449D-BE9D-11321FA17683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88_Recording_1532215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2125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D2CF7A5-00FA-4E4D-B739-E7FECCE5A55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89_Recording_1139166">
              <a:extLst>
                <a:ext uri="{FF2B5EF4-FFF2-40B4-BE49-F238E27FC236}">
                  <a16:creationId xmlns:a16="http://schemas.microsoft.com/office/drawing/2014/main" id="{9B29249A-DDC0-4986-BBD4-3DA3089404A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2E1BEA2-5D8C-4C21-9DC9-1DFD657C478A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89_Recording_1139166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1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05D4B78-72EB-44E7-A576-30B847B3F8A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_Recording_1836026">
              <a:extLst>
                <a:ext uri="{FF2B5EF4-FFF2-40B4-BE49-F238E27FC236}">
                  <a16:creationId xmlns:a16="http://schemas.microsoft.com/office/drawing/2014/main" id="{3D3E9A29-D66F-4C9F-8275-6F1F742491F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520D131-1BEF-4FC1-A2C3-D85737D8520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9_Recording_1836026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3574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BED2139-F1D3-4A8B-A3FF-8A8BC1FA8EF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0_Recording_2761488">
              <a:extLst>
                <a:ext uri="{FF2B5EF4-FFF2-40B4-BE49-F238E27FC236}">
                  <a16:creationId xmlns:a16="http://schemas.microsoft.com/office/drawing/2014/main" id="{DB83DA68-CC0C-4FDF-851D-2507A120F29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AF3DBF4C-25A1-411A-A3C3-16F46201ABC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90_Recording_2761488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4056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EEB8263-F41E-4B3A-91A3-DA161441BB4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1_Recording_1948708">
              <a:extLst>
                <a:ext uri="{FF2B5EF4-FFF2-40B4-BE49-F238E27FC236}">
                  <a16:creationId xmlns:a16="http://schemas.microsoft.com/office/drawing/2014/main" id="{A8707EE0-9930-463D-B4A2-6ED718804B0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2A14860C-B22F-4921-9420-18F468961292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91_Recording_1948708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1090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878359A-C8E2-44C8-B421-7C556E2FD91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2_Recording_1707186">
              <a:extLst>
                <a:ext uri="{FF2B5EF4-FFF2-40B4-BE49-F238E27FC236}">
                  <a16:creationId xmlns:a16="http://schemas.microsoft.com/office/drawing/2014/main" id="{D790EB77-B6C8-48A6-90E3-4B67F7013C7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3E4C3AA-C71A-4CEE-AC4A-58A1EBFC04A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92_Recording_1707186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9382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C12A09A-D4D6-4E72-BC97-017210A3392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3_Recording_2984959">
              <a:extLst>
                <a:ext uri="{FF2B5EF4-FFF2-40B4-BE49-F238E27FC236}">
                  <a16:creationId xmlns:a16="http://schemas.microsoft.com/office/drawing/2014/main" id="{28EE29A8-A4E8-4D7C-91DF-1249B40416E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298C5DB-3E6C-434A-8040-9924176F10C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93_Recording_2984959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0839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EA0D151-2EB7-409E-A2DB-DD12A78244D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4_Recording_2834677">
              <a:extLst>
                <a:ext uri="{FF2B5EF4-FFF2-40B4-BE49-F238E27FC236}">
                  <a16:creationId xmlns:a16="http://schemas.microsoft.com/office/drawing/2014/main" id="{B3A4FC8E-1C9D-4BE1-A432-5D235DC83A5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FA4367A-A5E6-433B-A93B-B79E11F6B075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94_Recording_2834677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4328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8052BEC-F945-4B7F-A771-DAEE9FB33C3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5_Recording_1377539">
              <a:extLst>
                <a:ext uri="{FF2B5EF4-FFF2-40B4-BE49-F238E27FC236}">
                  <a16:creationId xmlns:a16="http://schemas.microsoft.com/office/drawing/2014/main" id="{69E131FE-66F4-4448-8F21-4CEE42EA668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5BF452F-C0F9-4F25-AC1F-7938C578879E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95_Recording_1377539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8502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13BA466-20FA-41FC-93A9-F0AB9CD1CE9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6_Recording_2776731">
              <a:extLst>
                <a:ext uri="{FF2B5EF4-FFF2-40B4-BE49-F238E27FC236}">
                  <a16:creationId xmlns:a16="http://schemas.microsoft.com/office/drawing/2014/main" id="{5D753F54-DAB8-45E6-B322-5CA287FA3A7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1F29BA7-CAF7-4190-A23E-0DADB25EBD1F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96_Recording_2776731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4815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4D3739B-3C7A-44A3-80C9-2C7C82BF10F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7_Recording_2352525">
              <a:extLst>
                <a:ext uri="{FF2B5EF4-FFF2-40B4-BE49-F238E27FC236}">
                  <a16:creationId xmlns:a16="http://schemas.microsoft.com/office/drawing/2014/main" id="{C99D43FC-EF00-4BE8-88E9-E19303D589A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5599D11-12D6-43A7-9366-F9AA8A1DD32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97_Recording_2352525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621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E47FB5B-F1F0-4554-AA99-6CF7FFE42B7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8_Recording_2990643">
              <a:extLst>
                <a:ext uri="{FF2B5EF4-FFF2-40B4-BE49-F238E27FC236}">
                  <a16:creationId xmlns:a16="http://schemas.microsoft.com/office/drawing/2014/main" id="{899A1C8B-0124-4937-947A-C368C717FB9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4E384EF-657C-428C-8891-19A791D7E569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98_Recording_2990643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12394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6DBA256-DC38-49B5-A2A5-F8253569355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2133600" y="685800"/>
            <a:ext cx="7924800" cy="5867400"/>
            <a:chOff x="2133600" y="685800"/>
            <a:chExt cx="7924800" cy="5867400"/>
          </a:xfrm>
        </p:grpSpPr>
        <p:pic>
          <p:nvPicPr>
            <p:cNvPr id="3" name="Grafik 2" descr="99_Recording_2298270">
              <a:extLst>
                <a:ext uri="{FF2B5EF4-FFF2-40B4-BE49-F238E27FC236}">
                  <a16:creationId xmlns:a16="http://schemas.microsoft.com/office/drawing/2014/main" id="{E9B957A6-6849-4647-BC11-4CAEDA36828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685800"/>
              <a:ext cx="7924800" cy="5486400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A5D8433-6E1A-4B09-8C99-A3B6E6A1DC74}"/>
                </a:ext>
              </a:extLst>
            </p:cNvPr>
            <p:cNvSpPr/>
            <p:nvPr/>
          </p:nvSpPr>
          <p:spPr>
            <a:xfrm>
              <a:off x="2133600" y="6210300"/>
              <a:ext cx="792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GB" sz="2400"/>
                <a:t>99_Recording_2298270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5073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875</Words>
  <Application>Microsoft Office PowerPoint</Application>
  <PresentationFormat>Breitbild</PresentationFormat>
  <Paragraphs>175</Paragraphs>
  <Slides>175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175</vt:i4>
      </vt:variant>
    </vt:vector>
  </HeadingPairs>
  <TitlesOfParts>
    <vt:vector size="17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Kramer  Linus</dc:creator>
  <cp:lastModifiedBy>Kramer  Linus</cp:lastModifiedBy>
  <cp:revision>1</cp:revision>
  <dcterms:created xsi:type="dcterms:W3CDTF">2021-11-19T16:55:43Z</dcterms:created>
  <dcterms:modified xsi:type="dcterms:W3CDTF">2021-11-19T16:56:20Z</dcterms:modified>
</cp:coreProperties>
</file>